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8"/>
  </p:notesMasterIdLst>
  <p:sldIdLst>
    <p:sldId id="256" r:id="rId5"/>
    <p:sldId id="258" r:id="rId6"/>
    <p:sldId id="257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Montserrat" panose="00000500000000000000" pitchFamily="2" charset="-52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ighYFGXsthRjOodfXBsSU3z90U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0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font" Target="fonts/font4.fntdata"/><Relationship Id="rId17" Type="http://customschemas.google.com/relationships/presentationmetadata" Target="metadata"/><Relationship Id="rId2" Type="http://schemas.openxmlformats.org/officeDocument/2006/relationships/customXml" Target="../customXml/item2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{{AssessmentDomains.Domain.Name}}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88-4ED3-BFDB-810109C35F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933311"/>
        <c:axId val="14925823"/>
      </c:barChart>
      <c:catAx>
        <c:axId val="149333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925823"/>
        <c:crosses val="autoZero"/>
        <c:auto val="1"/>
        <c:lblAlgn val="ctr"/>
        <c:lblOffset val="100"/>
        <c:noMultiLvlLbl val="0"/>
      </c:catAx>
      <c:valAx>
        <c:axId val="14925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9333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d58332d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d58332d15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g1d58332d15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d58332d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d58332d15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g1d58332d15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8775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d58332d1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d58332d15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g1d58332d15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2207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body" idx="1"/>
          </p:nvPr>
        </p:nvSpPr>
        <p:spPr>
          <a:xfrm>
            <a:off x="584200" y="1435497"/>
            <a:ext cx="11018520" cy="1612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288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20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60" name="Google Shape;6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20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62" name="Google Shape;62;p20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63" name="Google Shape;6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2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21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1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21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72" name="Google Shape;72;p21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73" name="Google Shape;73;p21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74" name="Google Shape;74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3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22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81" name="Google Shape;81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2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83" name="Google Shape;83;p22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84" name="Google Shape;84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23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23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23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93" name="Google Shape;93;p23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94" name="Google Shape;94;p23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95" name="Google Shape;95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4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24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102" name="Google Shape;102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4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104" name="Google Shape;104;p24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105" name="Google Shape;105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4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5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5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5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25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5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114" name="Google Shape;114;p25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115" name="Google Shape;115;p25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116" name="Google Shape;116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5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6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6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123" name="Google Shape;123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6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125" name="Google Shape;125;p26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126" name="Google Shape;126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5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7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7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27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7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135" name="Google Shape;135;p27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136" name="Google Shape;136;p27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137" name="Google Shape;137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6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8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28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144" name="Google Shape;144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8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146" name="Google Shape;146;p28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147" name="Google Shape;14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6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9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9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9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9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156" name="Google Shape;156;p29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157" name="Google Shape;157;p29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158" name="Google Shape;158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dia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6000"/>
              <a:buFont typeface="Montserrat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600"/>
              <a:buFont typeface="Montserrat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600"/>
              <a:buFont typeface="Montserrat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7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30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4" name="Google Shape;164;p30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165" name="Google Shape;165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0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167" name="Google Shape;167;p30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168" name="Google Shape;168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7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31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1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31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31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177" name="Google Shape;177;p31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178" name="Google Shape;178;p31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179" name="Google Shape;179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8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2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5" name="Google Shape;185;p32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186" name="Google Shape;186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2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188" name="Google Shape;188;p32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189" name="Google Shape;189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8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33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33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33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198" name="Google Shape;198;p33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199" name="Google Shape;199;p33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200" name="Google Shape;200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9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34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34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207" name="Google Shape;207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4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209" name="Google Shape;209;p34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210" name="Google Shape;210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9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35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35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7" name="Google Shape;217;p35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5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219" name="Google Shape;219;p35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220" name="Google Shape;220;p35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221" name="Google Shape;221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10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6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36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228" name="Google Shape;228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6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230" name="Google Shape;230;p36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231" name="Google Shape;231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10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7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7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8" name="Google Shape;238;p37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7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240" name="Google Shape;240;p37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241" name="Google Shape;241;p37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242" name="Google Shape;242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11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38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8" name="Google Shape;248;p38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251" name="Google Shape;251;p38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252" name="Google Shape;252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11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39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39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9" name="Google Shape;259;p39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39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261" name="Google Shape;261;p39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262" name="Google Shape;262;p39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263" name="Google Shape;263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288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12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40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9" name="Google Shape;269;p40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270" name="Google Shape;270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0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272" name="Google Shape;272;p40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273" name="Google Shape;273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12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1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41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41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0" name="Google Shape;280;p41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41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282" name="Google Shape;282;p41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283" name="Google Shape;283;p41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284" name="Google Shape;284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13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42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0" name="Google Shape;290;p42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291" name="Google Shape;291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2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293" name="Google Shape;293;p42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294" name="Google Shape;294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13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3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43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43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1" name="Google Shape;301;p43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43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303" name="Google Shape;303;p43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304" name="Google Shape;304;p43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305" name="Google Shape;305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14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44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1" name="Google Shape;311;p44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312" name="Google Shape;312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4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314" name="Google Shape;314;p44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315" name="Google Shape;315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14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5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45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45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2" name="Google Shape;322;p45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45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324" name="Google Shape;324;p45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325" name="Google Shape;325;p45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326" name="Google Shape;326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15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46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2" name="Google Shape;332;p46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333" name="Google Shape;333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46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335" name="Google Shape;335;p46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336" name="Google Shape;336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15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7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47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47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3" name="Google Shape;343;p47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47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345" name="Google Shape;345;p47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346" name="Google Shape;346;p47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347" name="Google Shape;347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16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48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3" name="Google Shape;353;p48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354" name="Google Shape;354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48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356" name="Google Shape;356;p48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357" name="Google Shape;357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16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9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49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49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4" name="Google Shape;364;p49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49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366" name="Google Shape;366;p49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367" name="Google Shape;367;p49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368" name="Google Shape;368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4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een titel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1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50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4" name="Google Shape;374;p50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375" name="Google Shape;375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0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377" name="Google Shape;377;p50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378" name="Google Shape;378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17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1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51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51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5" name="Google Shape;385;p51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51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387" name="Google Shape;387;p51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388" name="Google Shape;388;p51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389" name="Google Shape;389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5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18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52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5" name="Google Shape;395;p52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396" name="Google Shape;396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52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398" name="Google Shape;398;p52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399" name="Google Shape;399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5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18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3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53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53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6" name="Google Shape;406;p53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53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408" name="Google Shape;408;p53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409" name="Google Shape;409;p53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410" name="Google Shape;410;p5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19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54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6" name="Google Shape;416;p54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417" name="Google Shape;417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54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419" name="Google Shape;419;p54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420" name="Google Shape;420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5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1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5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55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55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7" name="Google Shape;427;p55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55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429" name="Google Shape;429;p55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430" name="Google Shape;430;p55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431" name="Google Shape;431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5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20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56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56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438" name="Google Shape;438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56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440" name="Google Shape;440;p56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441" name="Google Shape;441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5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20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7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57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57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8" name="Google Shape;448;p57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57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450" name="Google Shape;450;p57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451" name="Google Shape;451;p57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452" name="Google Shape;452;p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5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 21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58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8" name="Google Shape;458;p58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459" name="Google Shape;459;p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58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461" name="Google Shape;461;p58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462" name="Google Shape;462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5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 21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9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59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59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9" name="Google Shape;469;p59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59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471" name="Google Shape;471;p59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472" name="Google Shape;472;p59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473" name="Google Shape;473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5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and Content">
  <p:cSld name="4_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5"/>
          <p:cNvSpPr txBox="1">
            <a:spLocks noGrp="1"/>
          </p:cNvSpPr>
          <p:nvPr>
            <p:ph type="title"/>
          </p:nvPr>
        </p:nvSpPr>
        <p:spPr>
          <a:xfrm>
            <a:off x="7040071" y="1484888"/>
            <a:ext cx="4574804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288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van twee" type="twoObj">
  <p:cSld name="TWO_OBJEC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ontserra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6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07FC3"/>
              </a:buClr>
              <a:buSzPts val="2800"/>
              <a:buFont typeface="Montserrat"/>
              <a:buNone/>
              <a:defRPr sz="28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9" name="Google Shape;479;p6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07FC3"/>
              </a:buClr>
              <a:buSzPts val="2800"/>
              <a:buFont typeface="Montserrat"/>
              <a:buNone/>
              <a:defRPr b="1">
                <a:solidFill>
                  <a:srgbClr val="207FC3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Inhoud van twee">
  <p:cSld name="3_Inhoud van twe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1"/>
          <p:cNvSpPr txBox="1">
            <a:spLocks noGrp="1"/>
          </p:cNvSpPr>
          <p:nvPr>
            <p:ph type="body" idx="1"/>
          </p:nvPr>
        </p:nvSpPr>
        <p:spPr>
          <a:xfrm>
            <a:off x="838200" y="700088"/>
            <a:ext cx="5181600" cy="5476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07FC3"/>
              </a:buClr>
              <a:buSzPts val="2800"/>
              <a:buFont typeface="Montserrat"/>
              <a:buNone/>
              <a:defRPr sz="28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2" name="Google Shape;482;p61"/>
          <p:cNvSpPr txBox="1">
            <a:spLocks noGrp="1"/>
          </p:cNvSpPr>
          <p:nvPr>
            <p:ph type="body" idx="2"/>
          </p:nvPr>
        </p:nvSpPr>
        <p:spPr>
          <a:xfrm>
            <a:off x="6172200" y="700088"/>
            <a:ext cx="5181600" cy="5476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07FC3"/>
              </a:buClr>
              <a:buSzPts val="2800"/>
              <a:buFont typeface="Montserrat"/>
              <a:buNone/>
              <a:defRPr b="1">
                <a:solidFill>
                  <a:srgbClr val="207FC3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nhoud van twee">
  <p:cSld name="1_Inhoud van twe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ontserra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62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10515599" cy="43513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07FC3"/>
              </a:buClr>
              <a:buSzPts val="2800"/>
              <a:buFont typeface="Montserrat"/>
              <a:buNone/>
              <a:defRPr sz="28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Inhoud van twee">
  <p:cSld name="2_Inhoud van twe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4400"/>
              <a:buFont typeface="Montserrat"/>
              <a:buNone/>
              <a:defRPr>
                <a:solidFill>
                  <a:srgbClr val="207FC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63"/>
          <p:cNvSpPr txBox="1">
            <a:spLocks noGrp="1"/>
          </p:cNvSpPr>
          <p:nvPr>
            <p:ph type="body" idx="1"/>
          </p:nvPr>
        </p:nvSpPr>
        <p:spPr>
          <a:xfrm>
            <a:off x="838199" y="1825624"/>
            <a:ext cx="10515599" cy="46100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07FC3"/>
              </a:buClr>
              <a:buSzPts val="2800"/>
              <a:buFont typeface="Montserrat"/>
              <a:buNone/>
              <a:defRPr sz="28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gelijking" type="twoTxTwoObj">
  <p:cSld name="TWO_OBJECTS_WITH_TEXT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6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solidFill>
            <a:srgbClr val="207FC3"/>
          </a:solidFill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600"/>
              <a:buFont typeface="Montserra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600"/>
              <a:buFont typeface="Montserra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2" name="Google Shape;492;p6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3" name="Google Shape;493;p6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solidFill>
            <a:srgbClr val="207FC3"/>
          </a:solidFill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600"/>
              <a:buFont typeface="Montserrat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600"/>
              <a:buFont typeface="Montserrat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4" name="Google Shape;494;p6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oud met bijschrift">
  <p:cSld name="Inhoud met bijschrif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3200"/>
              <a:buFont typeface="Montserra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65"/>
          <p:cNvSpPr txBox="1">
            <a:spLocks noGrp="1"/>
          </p:cNvSpPr>
          <p:nvPr>
            <p:ph type="body" idx="1"/>
          </p:nvPr>
        </p:nvSpPr>
        <p:spPr>
          <a:xfrm>
            <a:off x="5740401" y="2893219"/>
            <a:ext cx="6172200" cy="10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98" name="Google Shape;498;p6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1600"/>
              <a:buFont typeface="Montserra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400"/>
              <a:buFont typeface="Montserra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200"/>
              <a:buFont typeface="Montserra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000"/>
              <a:buFont typeface="Montserra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000"/>
              <a:buFont typeface="Montserra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nhoud met bijschrift">
  <p:cSld name="1_Inhoud met bijschrif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6"/>
          <p:cNvSpPr txBox="1">
            <a:spLocks noGrp="1"/>
          </p:cNvSpPr>
          <p:nvPr>
            <p:ph type="title"/>
          </p:nvPr>
        </p:nvSpPr>
        <p:spPr>
          <a:xfrm>
            <a:off x="7583488" y="557212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3200"/>
              <a:buFont typeface="Montserra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66"/>
          <p:cNvSpPr txBox="1">
            <a:spLocks noGrp="1"/>
          </p:cNvSpPr>
          <p:nvPr>
            <p:ph type="body" idx="1"/>
          </p:nvPr>
        </p:nvSpPr>
        <p:spPr>
          <a:xfrm>
            <a:off x="7583488" y="2157412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1600"/>
              <a:buFont typeface="Montserra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400"/>
              <a:buFont typeface="Montserra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200"/>
              <a:buFont typeface="Montserra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000"/>
              <a:buFont typeface="Montserra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000"/>
              <a:buFont typeface="Montserra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02" name="Google Shape;502;p66"/>
          <p:cNvSpPr txBox="1">
            <a:spLocks noGrp="1"/>
          </p:cNvSpPr>
          <p:nvPr>
            <p:ph type="body" idx="2"/>
          </p:nvPr>
        </p:nvSpPr>
        <p:spPr>
          <a:xfrm>
            <a:off x="418306" y="2894012"/>
            <a:ext cx="6172200" cy="10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sz="3200"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fbeelding met bijschrift" type="picTx">
  <p:cSld name="PICTURE_WITH_CAPTION_TEXT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6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44608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3200"/>
              <a:buFont typeface="Montserra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67"/>
          <p:cNvSpPr>
            <a:spLocks noGrp="1"/>
          </p:cNvSpPr>
          <p:nvPr>
            <p:ph type="pic" idx="2"/>
          </p:nvPr>
        </p:nvSpPr>
        <p:spPr>
          <a:xfrm>
            <a:off x="5626100" y="995363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06" name="Google Shape;506;p6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44608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1600"/>
              <a:buFont typeface="Montserra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400"/>
              <a:buFont typeface="Montserra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200"/>
              <a:buFont typeface="Montserra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000"/>
              <a:buFont typeface="Montserra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000"/>
              <a:buFont typeface="Montserra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dia">
  <p:cSld name="1_Titeldia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8"/>
          <p:cNvSpPr txBox="1">
            <a:spLocks noGrp="1"/>
          </p:cNvSpPr>
          <p:nvPr>
            <p:ph type="title"/>
          </p:nvPr>
        </p:nvSpPr>
        <p:spPr>
          <a:xfrm>
            <a:off x="6853238" y="614363"/>
            <a:ext cx="4986337" cy="1177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3200"/>
              <a:buFont typeface="Montserra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68"/>
          <p:cNvSpPr>
            <a:spLocks noGrp="1"/>
          </p:cNvSpPr>
          <p:nvPr>
            <p:ph type="pic" idx="2"/>
          </p:nvPr>
        </p:nvSpPr>
        <p:spPr>
          <a:xfrm>
            <a:off x="352425" y="614363"/>
            <a:ext cx="6172200" cy="5251449"/>
          </a:xfrm>
          <a:prstGeom prst="rect">
            <a:avLst/>
          </a:prstGeom>
          <a:noFill/>
          <a:ln>
            <a:noFill/>
          </a:ln>
        </p:spPr>
      </p:sp>
      <p:sp>
        <p:nvSpPr>
          <p:cNvPr id="510" name="Google Shape;510;p68"/>
          <p:cNvSpPr txBox="1">
            <a:spLocks noGrp="1"/>
          </p:cNvSpPr>
          <p:nvPr>
            <p:ph type="body" idx="1"/>
          </p:nvPr>
        </p:nvSpPr>
        <p:spPr>
          <a:xfrm>
            <a:off x="6853238" y="2054224"/>
            <a:ext cx="49863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1600"/>
              <a:buFont typeface="Montserrat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400"/>
              <a:buFont typeface="Montserrat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200"/>
              <a:buFont typeface="Montserrat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000"/>
              <a:buFont typeface="Montserrat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000"/>
              <a:buFont typeface="Montserrat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verticale tekst">
  <p:cSld name="Titel en verticale tekst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69"/>
          <p:cNvSpPr>
            <a:spLocks noGrp="1"/>
          </p:cNvSpPr>
          <p:nvPr>
            <p:ph type="pic" idx="2"/>
          </p:nvPr>
        </p:nvSpPr>
        <p:spPr>
          <a:xfrm>
            <a:off x="838199" y="3100388"/>
            <a:ext cx="10515599" cy="2768600"/>
          </a:xfrm>
          <a:prstGeom prst="rect">
            <a:avLst/>
          </a:prstGeom>
          <a:noFill/>
          <a:ln>
            <a:noFill/>
          </a:ln>
        </p:spPr>
      </p:sp>
      <p:sp>
        <p:nvSpPr>
          <p:cNvPr id="514" name="Google Shape;514;p69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77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ekop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6"/>
          <p:cNvPicPr preferRelativeResize="0"/>
          <p:nvPr/>
        </p:nvPicPr>
        <p:blipFill rotWithShape="1">
          <a:blip r:embed="rId2">
            <a:alphaModFix/>
          </a:blip>
          <a:srcRect t="20800" b="15876"/>
          <a:stretch/>
        </p:blipFill>
        <p:spPr>
          <a:xfrm>
            <a:off x="25083" y="1126383"/>
            <a:ext cx="12166917" cy="434277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6"/>
          <p:cNvSpPr txBox="1">
            <a:spLocks noGrp="1"/>
          </p:cNvSpPr>
          <p:nvPr>
            <p:ph type="title"/>
          </p:nvPr>
        </p:nvSpPr>
        <p:spPr>
          <a:xfrm>
            <a:off x="838200" y="1629223"/>
            <a:ext cx="10515600" cy="179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body" idx="1"/>
          </p:nvPr>
        </p:nvSpPr>
        <p:spPr>
          <a:xfrm>
            <a:off x="838200" y="362312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Montserrat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Montserrat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Montserrat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Montserrat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30" name="Google Shape;30;p16" descr="Afbeelding met tekst, buiten&#10;&#10;Automatisch gegenereerde beschrijvi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6959" y="5685495"/>
            <a:ext cx="2029041" cy="534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54102" y="5663284"/>
            <a:ext cx="2170285" cy="6674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el en verticale tekst">
  <p:cSld name="1_Titel en verticale teks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70"/>
          <p:cNvSpPr txBox="1">
            <a:spLocks noGrp="1"/>
          </p:cNvSpPr>
          <p:nvPr>
            <p:ph type="title"/>
          </p:nvPr>
        </p:nvSpPr>
        <p:spPr>
          <a:xfrm>
            <a:off x="838199" y="27662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ontserra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17" name="Google Shape;517;p70" descr="Afbeelding met tekst, teken&#10;&#10;Automatisch gegenereerde beschrijvi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7700" y="6345765"/>
            <a:ext cx="1516598" cy="294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el en verticale tekst">
  <p:cSld name="2_Titel en verticale teks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1"/>
          <p:cNvSpPr/>
          <p:nvPr/>
        </p:nvSpPr>
        <p:spPr>
          <a:xfrm>
            <a:off x="11111" y="0"/>
            <a:ext cx="12169775" cy="6858000"/>
          </a:xfrm>
          <a:prstGeom prst="rect">
            <a:avLst/>
          </a:prstGeom>
          <a:solidFill>
            <a:srgbClr val="005688">
              <a:alpha val="41176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71"/>
          <p:cNvSpPr txBox="1">
            <a:spLocks noGrp="1"/>
          </p:cNvSpPr>
          <p:nvPr>
            <p:ph type="title"/>
          </p:nvPr>
        </p:nvSpPr>
        <p:spPr>
          <a:xfrm>
            <a:off x="838199" y="2766218"/>
            <a:ext cx="4976814" cy="1993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Montserra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p71"/>
          <p:cNvSpPr txBox="1">
            <a:spLocks noGrp="1"/>
          </p:cNvSpPr>
          <p:nvPr>
            <p:ph type="body" idx="1"/>
          </p:nvPr>
        </p:nvSpPr>
        <p:spPr>
          <a:xfrm>
            <a:off x="6147594" y="2983308"/>
            <a:ext cx="5689600" cy="1558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Montserrat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Montserrat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Montserrat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Montserrat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522" name="Google Shape;522;p71" descr="Afbeelding met tekst, teken&#10;&#10;Automatisch gegenereerde beschrijvi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7700" y="6345765"/>
            <a:ext cx="1516598" cy="294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ectiekop">
  <p:cSld name="1_Sectiekop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72"/>
          <p:cNvPicPr preferRelativeResize="0"/>
          <p:nvPr/>
        </p:nvPicPr>
        <p:blipFill rotWithShape="1">
          <a:blip r:embed="rId2">
            <a:alphaModFix/>
          </a:blip>
          <a:srcRect t="20800" b="15876"/>
          <a:stretch/>
        </p:blipFill>
        <p:spPr>
          <a:xfrm>
            <a:off x="25083" y="1126383"/>
            <a:ext cx="12166917" cy="4342778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72"/>
          <p:cNvSpPr txBox="1">
            <a:spLocks noGrp="1"/>
          </p:cNvSpPr>
          <p:nvPr>
            <p:ph type="title"/>
          </p:nvPr>
        </p:nvSpPr>
        <p:spPr>
          <a:xfrm>
            <a:off x="838200" y="1629223"/>
            <a:ext cx="10515600" cy="179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72"/>
          <p:cNvSpPr txBox="1">
            <a:spLocks noGrp="1"/>
          </p:cNvSpPr>
          <p:nvPr>
            <p:ph type="body" idx="1"/>
          </p:nvPr>
        </p:nvSpPr>
        <p:spPr>
          <a:xfrm>
            <a:off x="838200" y="362312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Montserrat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Montserrat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Montserrat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Montserrat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en objec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en object">
  <p:cSld name="1_Titel en objec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body" idx="1"/>
          </p:nvPr>
        </p:nvSpPr>
        <p:spPr>
          <a:xfrm>
            <a:off x="838200" y="1965624"/>
            <a:ext cx="10515600" cy="99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/>
          <p:nvPr/>
        </p:nvSpPr>
        <p:spPr>
          <a:xfrm>
            <a:off x="1462236" y="5062836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Trusted Partnership</a:t>
            </a:r>
            <a:endParaRPr/>
          </a:p>
        </p:txBody>
      </p:sp>
      <p:pic>
        <p:nvPicPr>
          <p:cNvPr id="39" name="Google Shape;39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62907" y="3592513"/>
            <a:ext cx="1195387" cy="1195387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8"/>
          <p:cNvSpPr txBox="1"/>
          <p:nvPr/>
        </p:nvSpPr>
        <p:spPr>
          <a:xfrm>
            <a:off x="4967584" y="5062836"/>
            <a:ext cx="2530673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Skilled Expertise</a:t>
            </a:r>
            <a:endParaRPr/>
          </a:p>
        </p:txBody>
      </p:sp>
      <p:sp>
        <p:nvSpPr>
          <p:cNvPr id="41" name="Google Shape;41;p18"/>
          <p:cNvSpPr txBox="1"/>
          <p:nvPr/>
        </p:nvSpPr>
        <p:spPr>
          <a:xfrm>
            <a:off x="8235702" y="5062836"/>
            <a:ext cx="279424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rPr>
              <a:t>Best-In-Class Solutions</a:t>
            </a:r>
            <a:endParaRPr/>
          </a:p>
        </p:txBody>
      </p:sp>
      <p:pic>
        <p:nvPicPr>
          <p:cNvPr id="42" name="Google Shape;4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31919" y="3592512"/>
            <a:ext cx="1195388" cy="1195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98306" y="3620791"/>
            <a:ext cx="1195387" cy="119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el en object">
  <p:cSld name="2_Titel en objec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/>
          <p:nvPr/>
        </p:nvSpPr>
        <p:spPr>
          <a:xfrm>
            <a:off x="791852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9"/>
          <p:cNvSpPr/>
          <p:nvPr/>
        </p:nvSpPr>
        <p:spPr>
          <a:xfrm>
            <a:off x="4979760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body" idx="1"/>
          </p:nvPr>
        </p:nvSpPr>
        <p:spPr>
          <a:xfrm>
            <a:off x="838200" y="1965623"/>
            <a:ext cx="10515600" cy="120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Arial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9"/>
          <p:cNvSpPr/>
          <p:nvPr/>
        </p:nvSpPr>
        <p:spPr>
          <a:xfrm>
            <a:off x="2014289" y="3685392"/>
            <a:ext cx="2114551" cy="2025525"/>
          </a:xfrm>
          <a:prstGeom prst="roundRect">
            <a:avLst>
              <a:gd name="adj" fmla="val 16667"/>
            </a:avLst>
          </a:prstGeom>
          <a:solidFill>
            <a:srgbClr val="207FC3"/>
          </a:solidFill>
          <a:ln w="12700" cap="flat" cmpd="sng">
            <a:solidFill>
              <a:srgbClr val="207FC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19"/>
          <p:cNvSpPr txBox="1"/>
          <p:nvPr/>
        </p:nvSpPr>
        <p:spPr>
          <a:xfrm>
            <a:off x="2223244" y="5062415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Cloud Security</a:t>
            </a:r>
            <a:endParaRPr/>
          </a:p>
        </p:txBody>
      </p:sp>
      <p:sp>
        <p:nvSpPr>
          <p:cNvPr id="51" name="Google Shape;51;p19"/>
          <p:cNvSpPr txBox="1"/>
          <p:nvPr/>
        </p:nvSpPr>
        <p:spPr>
          <a:xfrm>
            <a:off x="5162013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OT/ICS Security</a:t>
            </a:r>
            <a:endParaRPr/>
          </a:p>
        </p:txBody>
      </p:sp>
      <p:sp>
        <p:nvSpPr>
          <p:cNvPr id="52" name="Google Shape;52;p19"/>
          <p:cNvSpPr txBox="1"/>
          <p:nvPr/>
        </p:nvSpPr>
        <p:spPr>
          <a:xfrm>
            <a:off x="7956781" y="5063884"/>
            <a:ext cx="2396728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Managed Security</a:t>
            </a:r>
            <a:endParaRPr/>
          </a:p>
        </p:txBody>
      </p:sp>
      <p:pic>
        <p:nvPicPr>
          <p:cNvPr id="53" name="Google Shape;53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32228" y="3867178"/>
            <a:ext cx="1087155" cy="108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6497" y="3935895"/>
            <a:ext cx="1059006" cy="1059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81685" y="3935895"/>
            <a:ext cx="1195388" cy="1195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7FC3"/>
              </a:buClr>
              <a:buSzPts val="4400"/>
              <a:buFont typeface="Montserrat"/>
              <a:buNone/>
              <a:defRPr sz="4400" b="1" i="0" u="none" strike="noStrike" cap="none">
                <a:solidFill>
                  <a:srgbClr val="207FC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3B51"/>
              </a:buClr>
              <a:buSzPts val="2800"/>
              <a:buFont typeface="Montserrat"/>
              <a:buNone/>
              <a:defRPr sz="2800" b="0" i="0" u="none" strike="noStrike" cap="none">
                <a:solidFill>
                  <a:srgbClr val="223B5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400"/>
              <a:buFont typeface="Montserrat"/>
              <a:buChar char="•"/>
              <a:defRPr sz="2400" b="0" i="0" u="none" strike="noStrike" cap="none">
                <a:solidFill>
                  <a:srgbClr val="223B5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2000"/>
              <a:buFont typeface="Montserrat"/>
              <a:buChar char="•"/>
              <a:defRPr sz="2000" b="0" i="0" u="none" strike="noStrike" cap="none">
                <a:solidFill>
                  <a:srgbClr val="223B5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Char char="•"/>
              <a:defRPr sz="1800" b="0" i="0" u="none" strike="noStrike" cap="none">
                <a:solidFill>
                  <a:srgbClr val="223B5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23B51"/>
              </a:buClr>
              <a:buSzPts val="1800"/>
              <a:buFont typeface="Montserrat"/>
              <a:buChar char="•"/>
              <a:defRPr sz="1800" b="0" i="0" u="none" strike="noStrike" cap="none">
                <a:solidFill>
                  <a:srgbClr val="223B5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2" name="Google Shape;12;p8"/>
          <p:cNvPicPr preferRelativeResize="0"/>
          <p:nvPr/>
        </p:nvPicPr>
        <p:blipFill rotWithShape="1">
          <a:blip r:embed="rId64">
            <a:alphaModFix/>
          </a:blip>
          <a:srcRect l="23036" t="94676" r="390"/>
          <a:stretch/>
        </p:blipFill>
        <p:spPr>
          <a:xfrm>
            <a:off x="-2" y="6380190"/>
            <a:ext cx="12192001" cy="477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8" descr="Afbeelding met tekst, teken&#10;&#10;Automatisch gegenereerde beschrijving"/>
          <p:cNvPicPr preferRelativeResize="0"/>
          <p:nvPr/>
        </p:nvPicPr>
        <p:blipFill rotWithShape="1">
          <a:blip r:embed="rId65">
            <a:alphaModFix/>
          </a:blip>
          <a:srcRect/>
          <a:stretch/>
        </p:blipFill>
        <p:spPr>
          <a:xfrm>
            <a:off x="5337700" y="6487866"/>
            <a:ext cx="1516598" cy="29422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C47A77F-E2C5-4C05-B831-745216070B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3758840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d58332d158_0_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Between</a:t>
            </a:r>
            <a:endParaRPr dirty="0"/>
          </a:p>
        </p:txBody>
      </p:sp>
      <p:sp>
        <p:nvSpPr>
          <p:cNvPr id="533" name="Google Shape;533;g1d58332d158_0_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2295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d58332d158_0_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{{AssessmentDomains.Domain.Name}}</a:t>
            </a:r>
            <a:endParaRPr dirty="0"/>
          </a:p>
        </p:txBody>
      </p:sp>
      <p:sp>
        <p:nvSpPr>
          <p:cNvPr id="533" name="Google Shape;533;g1d58332d158_0_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nl-BE"/>
              <a:t>{{AssessmentDomains.</a:t>
            </a:r>
            <a:r>
              <a:rPr lang="nl-BE" dirty="0" err="1"/>
              <a:t>Score</a:t>
            </a:r>
            <a:r>
              <a:rPr lang="nl-BE" dirty="0"/>
              <a:t>}}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685756"/>
      </p:ext>
    </p:extLst>
  </p:cSld>
  <p:clrMapOvr>
    <a:masterClrMapping/>
  </p:clrMapOvr>
</p:sld>
</file>

<file path=ppt/theme/theme1.xml><?xml version="1.0" encoding="utf-8"?>
<a:theme xmlns:a="http://schemas.openxmlformats.org/drawingml/2006/main" name="Algemeen - SecWis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 2013 - 2022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Unknown Document Type" ma:contentTypeID="0x010104" ma:contentTypeVersion="0" ma:contentTypeDescription="" ma:contentTypeScope="" ma:versionID="05d83ceaa0bbd2e3bc716e6e66bd857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3d69fe45253d5ff147bb69036b756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DF2149B-0448-4EA2-873C-0F3444C004E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8208EAC-C9C3-44AB-9793-8AD6D35D897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33494B7-6CF3-404C-A86C-FEE8B521F9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b7c470b6-fa38-4935-80c6-3cea5f86ae9a}" enabled="1" method="Privileged" siteId="{8b4f79cd-3a77-466e-a58a-1bc2a5e5cd2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Microsoft Office PowerPoint</Application>
  <PresentationFormat>Widescreen</PresentationFormat>
  <Paragraphs>7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Arial</vt:lpstr>
      <vt:lpstr>Montserrat</vt:lpstr>
      <vt:lpstr>Algemeen - SecWise</vt:lpstr>
      <vt:lpstr>PowerPoint Presentation</vt:lpstr>
      <vt:lpstr>Between</vt:lpstr>
      <vt:lpstr>{{AssessmentDomains.Domain.Name}}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Thijs Wouters | SecWise</dc:creator>
  <cp:lastModifiedBy>Артем Бризинский</cp:lastModifiedBy>
  <cp:revision>6</cp:revision>
  <dcterms:created xsi:type="dcterms:W3CDTF">2023-01-10T12:35:53Z</dcterms:created>
  <dcterms:modified xsi:type="dcterms:W3CDTF">2023-01-20T05:46:38Z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0x0101006D84D84A570CA64D8C110F886EA84CE6</vt:lpwstr>
  </property>
  <property fmtid="{D5CDD505-2E9C-101B-9397-08002B2CF9AE}" pid="3" name="MediaServiceImageTags">
    <vt:lpwstr/>
  </property>
  <property fmtid="{D5CDD505-2E9C-101B-9397-08002B2CF9AE}" pid="4" name="ClassificationContentMarkingHeaderText">
    <vt:lpwstr>- Restricted (TLP:Amber) Internal SecWise Distribution Only -</vt:lpwstr>
  </property>
</Properties>
</file>

<file path=docProps/thumbnail.jpeg>
</file>